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71" r:id="rId2"/>
  </p:sldMasterIdLst>
  <p:notesMasterIdLst>
    <p:notesMasterId r:id="rId19"/>
  </p:notesMasterIdLst>
  <p:sldIdLst>
    <p:sldId id="299" r:id="rId3"/>
    <p:sldId id="257" r:id="rId4"/>
    <p:sldId id="300" r:id="rId5"/>
    <p:sldId id="301" r:id="rId6"/>
    <p:sldId id="302" r:id="rId7"/>
    <p:sldId id="304" r:id="rId8"/>
    <p:sldId id="303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3" r:id="rId17"/>
    <p:sldId id="314" r:id="rId18"/>
  </p:sldIdLst>
  <p:sldSz cx="14630400" cy="8229600"/>
  <p:notesSz cx="8229600" cy="14630400"/>
  <p:embeddedFontLst>
    <p:embeddedFont>
      <p:font typeface="Poppins" panose="00000500000000000000" pitchFamily="2" charset="0"/>
      <p:regular r:id="rId20"/>
    </p:embeddedFont>
    <p:embeddedFont>
      <p:font typeface="Poppins SemiBold" panose="00000700000000000000" pitchFamily="2" charset="0"/>
      <p:bold r:id="rId21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80" autoAdjust="0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7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10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B27E4E-3882-7E55-4160-41096C289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3A3152-CFBC-E6D2-1B83-1C5A0D548C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9C3B7-D650-CDEB-BD59-7CEC34D1CD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AEC9B-B35D-4C4E-A9EC-BFFE84292F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692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110CB-EA3C-E1BE-F056-A3E3EA4C2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02F25A-759A-6FD6-D702-8593001640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5489C3-B11E-4CB8-54E0-5DAF5842C7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B90020-9387-DF65-AEED-0B5B3FA9F8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940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B40D7D-059B-FA9C-83B0-350609ADB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F5EFF0-87DB-FDF1-3F81-AD3D9881E2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B1ED72-1EAE-7362-59A4-DEBBC3035E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53C85-0502-636F-470C-459D5C07E9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701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BC4C8-F7DD-860C-A650-B6B715DA8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2F80F2-8903-FE23-C590-640946EFF0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92AB1C-BB25-CFC6-62AC-B02B4FE2E0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B38AA1-A44A-37E7-5FE8-53A6D191D2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694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8D7F3-A60D-3235-F8DE-E91549FBF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38288-CD20-EDDA-EE4D-0FDF8BC0E1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4DEB28-6DF5-3A67-2E6C-744A8C0BA5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3DB178-5008-A89F-B30B-B4047F2601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6500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A9C99-C516-2419-9471-47123DB755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621BAC-EC23-CA09-1C92-3CA766E5E9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1E8406-E726-0A75-A93C-D804B97F19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772535-B6C2-12C4-8A4F-3C72A6B158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095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CBB47A-AD26-6E18-B4B2-88BD5C79D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E5B793-5F13-CAD3-72EB-20EA03DD0E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C9F289-D3C6-6B2D-D98E-5F0FC2E234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620634-EBDC-C98B-3B3C-1CDC303773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723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195D2-E026-D93B-622A-183C34C3B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8EDCA5-6657-BD24-F406-3910AB1001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E78031-D849-5B7B-8A00-DFDD3F0088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61C3C1-251B-471D-C101-5CC0DD214F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3BC2A-570D-E511-AFBA-7CFA1DDDC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B44A52-E615-724A-D482-400FED7BF2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3C43D0-506C-798D-9ADA-F005AECFD1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4B7B8-9BBB-6560-4031-0E3C0DDF94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5252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1597DB-7811-5042-28B5-478E993FA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D3A095-64DD-426D-BC63-0E06A6F505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FB8BC0-F2AD-67FD-3EC3-F727E8A048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9C715-E9E5-7BD4-B03C-25EDB97D48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3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824FF-367F-4EDF-37ED-195B90C29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60F825-70FC-AF6A-EA97-B07EBC2CC2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804CDD-D2A2-174A-D854-5A08C11945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1BD092-B5D3-0A8E-FD75-28ABB5DD7A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08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8F0595-B079-1575-969B-3BBB475E4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C770F9-242B-944F-6140-D4AB5E2541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4F82F3-8189-D1D2-3DCB-0813140C6E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DB8FB-55BF-C124-D87C-1F93FDFB77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46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BF82C-4E26-0E77-365F-49BD56430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4BEDCB-4AFE-3D41-3E91-397268F4E2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5D162C-E9F3-9ACD-BF4C-336934B005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E4BE64-C558-CB85-4AAC-E5085F4EE5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773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B99467-7608-868F-2772-3C91223F14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A2E4EB-1964-E7B7-B68B-EBE8DBC0AC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2F4291-8DA3-7F41-D6DF-D22E224B52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35F779-C036-F8C5-1E0E-9907347CFB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769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5"/>
            <a:ext cx="10972800" cy="1986916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27" indent="0" algn="ctr">
              <a:buNone/>
              <a:defRPr sz="2400"/>
            </a:lvl2pPr>
            <a:lvl3pPr marL="1097252" indent="0" algn="ctr">
              <a:buNone/>
              <a:defRPr sz="2160"/>
            </a:lvl3pPr>
            <a:lvl4pPr marL="1645879" indent="0" algn="ctr">
              <a:buNone/>
              <a:defRPr sz="1920"/>
            </a:lvl4pPr>
            <a:lvl5pPr marL="2194505" indent="0" algn="ctr">
              <a:buNone/>
              <a:defRPr sz="1920"/>
            </a:lvl5pPr>
            <a:lvl6pPr marL="2743132" indent="0" algn="ctr">
              <a:buNone/>
              <a:defRPr sz="1920"/>
            </a:lvl6pPr>
            <a:lvl7pPr marL="3291757" indent="0" algn="ctr">
              <a:buNone/>
              <a:defRPr sz="1920"/>
            </a:lvl7pPr>
            <a:lvl8pPr marL="3840384" indent="0" algn="ctr">
              <a:buNone/>
              <a:defRPr sz="1920"/>
            </a:lvl8pPr>
            <a:lvl9pPr marL="4389011" indent="0" algn="ctr">
              <a:buNone/>
              <a:defRPr sz="192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0124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60880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051689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5507358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2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52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879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05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132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757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384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011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4740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1"/>
            <a:ext cx="6217920" cy="522160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1"/>
            <a:ext cx="6217920" cy="522160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5498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8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27" indent="0">
              <a:buNone/>
              <a:defRPr sz="2400" b="1"/>
            </a:lvl2pPr>
            <a:lvl3pPr marL="1097252" indent="0">
              <a:buNone/>
              <a:defRPr sz="2160" b="1"/>
            </a:lvl3pPr>
            <a:lvl4pPr marL="1645879" indent="0">
              <a:buNone/>
              <a:defRPr sz="1920" b="1"/>
            </a:lvl4pPr>
            <a:lvl5pPr marL="2194505" indent="0">
              <a:buNone/>
              <a:defRPr sz="1920" b="1"/>
            </a:lvl5pPr>
            <a:lvl6pPr marL="2743132" indent="0">
              <a:buNone/>
              <a:defRPr sz="1920" b="1"/>
            </a:lvl6pPr>
            <a:lvl7pPr marL="3291757" indent="0">
              <a:buNone/>
              <a:defRPr sz="1920" b="1"/>
            </a:lvl7pPr>
            <a:lvl8pPr marL="3840384" indent="0">
              <a:buNone/>
              <a:defRPr sz="1920" b="1"/>
            </a:lvl8pPr>
            <a:lvl9pPr marL="4389011" indent="0">
              <a:buNone/>
              <a:defRPr sz="192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8" y="3006090"/>
            <a:ext cx="6189344" cy="442150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1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27" indent="0">
              <a:buNone/>
              <a:defRPr sz="2400" b="1"/>
            </a:lvl2pPr>
            <a:lvl3pPr marL="1097252" indent="0">
              <a:buNone/>
              <a:defRPr sz="2160" b="1"/>
            </a:lvl3pPr>
            <a:lvl4pPr marL="1645879" indent="0">
              <a:buNone/>
              <a:defRPr sz="1920" b="1"/>
            </a:lvl4pPr>
            <a:lvl5pPr marL="2194505" indent="0">
              <a:buNone/>
              <a:defRPr sz="1920" b="1"/>
            </a:lvl5pPr>
            <a:lvl6pPr marL="2743132" indent="0">
              <a:buNone/>
              <a:defRPr sz="1920" b="1"/>
            </a:lvl6pPr>
            <a:lvl7pPr marL="3291757" indent="0">
              <a:buNone/>
              <a:defRPr sz="1920" b="1"/>
            </a:lvl7pPr>
            <a:lvl8pPr marL="3840384" indent="0">
              <a:buNone/>
              <a:defRPr sz="1920" b="1"/>
            </a:lvl8pPr>
            <a:lvl9pPr marL="4389011" indent="0">
              <a:buNone/>
              <a:defRPr sz="192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006090"/>
            <a:ext cx="6219826" cy="442150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45029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60102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3488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2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1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27" indent="0">
              <a:buNone/>
              <a:defRPr sz="1680"/>
            </a:lvl2pPr>
            <a:lvl3pPr marL="1097252" indent="0">
              <a:buNone/>
              <a:defRPr sz="1440"/>
            </a:lvl3pPr>
            <a:lvl4pPr marL="1645879" indent="0">
              <a:buNone/>
              <a:defRPr sz="1200"/>
            </a:lvl4pPr>
            <a:lvl5pPr marL="2194505" indent="0">
              <a:buNone/>
              <a:defRPr sz="1200"/>
            </a:lvl5pPr>
            <a:lvl6pPr marL="2743132" indent="0">
              <a:buNone/>
              <a:defRPr sz="1200"/>
            </a:lvl6pPr>
            <a:lvl7pPr marL="3291757" indent="0">
              <a:buNone/>
              <a:defRPr sz="1200"/>
            </a:lvl7pPr>
            <a:lvl8pPr marL="3840384" indent="0">
              <a:buNone/>
              <a:defRPr sz="1200"/>
            </a:lvl8pPr>
            <a:lvl9pPr marL="4389011" indent="0">
              <a:buNone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888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2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27" indent="0">
              <a:buNone/>
              <a:defRPr sz="3360"/>
            </a:lvl2pPr>
            <a:lvl3pPr marL="1097252" indent="0">
              <a:buNone/>
              <a:defRPr sz="2880"/>
            </a:lvl3pPr>
            <a:lvl4pPr marL="1645879" indent="0">
              <a:buNone/>
              <a:defRPr sz="2400"/>
            </a:lvl4pPr>
            <a:lvl5pPr marL="2194505" indent="0">
              <a:buNone/>
              <a:defRPr sz="2400"/>
            </a:lvl5pPr>
            <a:lvl6pPr marL="2743132" indent="0">
              <a:buNone/>
              <a:defRPr sz="2400"/>
            </a:lvl6pPr>
            <a:lvl7pPr marL="3291757" indent="0">
              <a:buNone/>
              <a:defRPr sz="2400"/>
            </a:lvl7pPr>
            <a:lvl8pPr marL="3840384" indent="0">
              <a:buNone/>
              <a:defRPr sz="2400"/>
            </a:lvl8pPr>
            <a:lvl9pPr marL="4389011" indent="0">
              <a:buNone/>
              <a:defRPr sz="24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1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27" indent="0">
              <a:buNone/>
              <a:defRPr sz="1680"/>
            </a:lvl2pPr>
            <a:lvl3pPr marL="1097252" indent="0">
              <a:buNone/>
              <a:defRPr sz="1440"/>
            </a:lvl3pPr>
            <a:lvl4pPr marL="1645879" indent="0">
              <a:buNone/>
              <a:defRPr sz="1200"/>
            </a:lvl4pPr>
            <a:lvl5pPr marL="2194505" indent="0">
              <a:buNone/>
              <a:defRPr sz="1200"/>
            </a:lvl5pPr>
            <a:lvl6pPr marL="2743132" indent="0">
              <a:buNone/>
              <a:defRPr sz="1200"/>
            </a:lvl6pPr>
            <a:lvl7pPr marL="3291757" indent="0">
              <a:buNone/>
              <a:defRPr sz="1200"/>
            </a:lvl7pPr>
            <a:lvl8pPr marL="3840384" indent="0">
              <a:buNone/>
              <a:defRPr sz="1200"/>
            </a:lvl8pPr>
            <a:lvl9pPr marL="4389011" indent="0">
              <a:buNone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343804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63629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438152"/>
            <a:ext cx="3154680" cy="6974207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1" y="438152"/>
            <a:ext cx="9281160" cy="697420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0982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1"/>
            <a:ext cx="12618720" cy="52216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2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B50B4-1A01-4AAD-82BD-8F5C25DC84F9}" type="datetimeFigureOut">
              <a:rPr lang="es-ES" smtClean="0"/>
              <a:t>18/11/2025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2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2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FB5DA-2109-4F48-ACBA-11CBAA7FA4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1424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l" defTabSz="1097252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13" indent="-274313" algn="l" defTabSz="1097252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40" indent="-274313" algn="l" defTabSz="1097252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65" indent="-274313" algn="l" defTabSz="1097252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192" indent="-274313" algn="l" defTabSz="1097252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19" indent="-274313" algn="l" defTabSz="1097252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444" indent="-274313" algn="l" defTabSz="1097252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071" indent="-274313" algn="l" defTabSz="1097252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697" indent="-274313" algn="l" defTabSz="1097252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324" indent="-274313" algn="l" defTabSz="1097252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52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27" algn="l" defTabSz="1097252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52" algn="l" defTabSz="1097252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879" algn="l" defTabSz="1097252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05" algn="l" defTabSz="1097252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132" algn="l" defTabSz="1097252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757" algn="l" defTabSz="1097252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384" algn="l" defTabSz="1097252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011" algn="l" defTabSz="1097252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F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63096F8-CF87-67B8-0978-EFB671E89B98}"/>
              </a:ext>
            </a:extLst>
          </p:cNvPr>
          <p:cNvSpPr txBox="1"/>
          <p:nvPr/>
        </p:nvSpPr>
        <p:spPr>
          <a:xfrm>
            <a:off x="747857" y="1272088"/>
            <a:ext cx="10304585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31502">
              <a:defRPr/>
            </a:pPr>
            <a:r>
              <a:rPr lang="es-ES" sz="6480" dirty="0">
                <a:solidFill>
                  <a:srgbClr val="8CC6E7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PRÁCTICA WINDOWS SERVER</a:t>
            </a:r>
          </a:p>
        </p:txBody>
      </p:sp>
      <p:pic>
        <p:nvPicPr>
          <p:cNvPr id="5" name="Imagen 4" descr="Un dibujo de una cara feliz&#10;&#10;Descripción generada automáticamente con confianza baja">
            <a:extLst>
              <a:ext uri="{FF2B5EF4-FFF2-40B4-BE49-F238E27FC236}">
                <a16:creationId xmlns:a16="http://schemas.microsoft.com/office/drawing/2014/main" id="{97312610-E7E6-BFE2-2F5D-BF7C9726CD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58" y="6891240"/>
            <a:ext cx="2574709" cy="88038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E1DEAF2-7FD6-9A6B-DEDD-8F8D0164DB2C}"/>
              </a:ext>
            </a:extLst>
          </p:cNvPr>
          <p:cNvSpPr/>
          <p:nvPr/>
        </p:nvSpPr>
        <p:spPr>
          <a:xfrm>
            <a:off x="12624620" y="0"/>
            <a:ext cx="2005781" cy="822960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31502">
              <a:defRPr/>
            </a:pPr>
            <a:endParaRPr lang="es-ES" sz="288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933DAEB-4D55-27B6-A6AE-6774580710D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365046" y="0"/>
            <a:ext cx="660730" cy="822960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31502">
              <a:defRPr/>
            </a:pPr>
            <a:endParaRPr lang="es-ES" sz="288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3B42C53D-DAD2-D316-C56F-37FF9532A8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338561" y="0"/>
            <a:ext cx="1286059" cy="822960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31502">
              <a:defRPr/>
            </a:pPr>
            <a:endParaRPr lang="es-ES" sz="288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24098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58CB8-8BE8-4BB0-2C69-A981B2379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9B17F6D8-8701-8FAD-20A0-A32581FCF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94187643-9EF7-A160-7688-8E7E3B4AA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C3951492-3BB3-25E6-EE7F-08DE6AD51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819CF12B-E5B7-ECEA-F30C-CCDAD03926F5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0F3E01E-B316-A23E-0097-D159860080C4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3F1F396C-20F3-E609-F7A6-C924A3E848D1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355CD7CD-4DD5-E139-9F48-62348B2D9629}"/>
              </a:ext>
            </a:extLst>
          </p:cNvPr>
          <p:cNvSpPr txBox="1"/>
          <p:nvPr/>
        </p:nvSpPr>
        <p:spPr>
          <a:xfrm>
            <a:off x="833399" y="536257"/>
            <a:ext cx="108943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8. CREACIÓN DE GRUPOS</a:t>
            </a:r>
          </a:p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EN ACTIVE DIRECTORY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83499662-9D91-45E4-1F35-3ACAEB2247F2}"/>
              </a:ext>
            </a:extLst>
          </p:cNvPr>
          <p:cNvSpPr txBox="1"/>
          <p:nvPr/>
        </p:nvSpPr>
        <p:spPr>
          <a:xfrm>
            <a:off x="706026" y="2105917"/>
            <a:ext cx="10913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crear grupos en AD y pegar un pantallazo</a:t>
            </a:r>
          </a:p>
        </p:txBody>
      </p:sp>
    </p:spTree>
    <p:extLst>
      <p:ext uri="{BB962C8B-B14F-4D97-AF65-F5344CB8AC3E}">
        <p14:creationId xmlns:p14="http://schemas.microsoft.com/office/powerpoint/2010/main" val="3050683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F6CA13-5319-C49D-4761-807CA2B54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2BC6E265-7196-A691-EE3F-1C881391C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CA66B8D1-A2A6-69F7-A8D5-4B4C7295B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2E0A2B2B-810C-335C-E370-CAEE6E7A3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6A7B1BD5-94EC-0830-9F18-E7D3B0F63548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B13C92B9-222C-DE02-F582-AB44B79B41DD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81BFC566-E05A-9E7D-6EDE-094E9B6CB357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4808E308-48E6-2D45-C9A9-4A8334254CF2}"/>
              </a:ext>
            </a:extLst>
          </p:cNvPr>
          <p:cNvSpPr txBox="1"/>
          <p:nvPr/>
        </p:nvSpPr>
        <p:spPr>
          <a:xfrm>
            <a:off x="833399" y="536257"/>
            <a:ext cx="1156598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9. CREACIÓN DE USUARIOS </a:t>
            </a:r>
          </a:p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TEMPORALES EN AD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24E24BFE-B783-F471-10B8-03A27EDBAB6A}"/>
              </a:ext>
            </a:extLst>
          </p:cNvPr>
          <p:cNvSpPr txBox="1"/>
          <p:nvPr/>
        </p:nvSpPr>
        <p:spPr>
          <a:xfrm>
            <a:off x="706026" y="2105917"/>
            <a:ext cx="10913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crear un usuario temporal y pegar un pantallazo</a:t>
            </a:r>
          </a:p>
        </p:txBody>
      </p:sp>
    </p:spTree>
    <p:extLst>
      <p:ext uri="{BB962C8B-B14F-4D97-AF65-F5344CB8AC3E}">
        <p14:creationId xmlns:p14="http://schemas.microsoft.com/office/powerpoint/2010/main" val="1910396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93FC02-BD73-B568-1B56-DB2FD9E2A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B5FB9B6E-C028-F28E-5060-8F48ADB08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BFA10C1D-8668-46F6-8223-D859E7C56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8DA52F40-0A25-233F-C171-B8339961D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24001155-7B3A-87F9-7CB6-4399A927D39A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BBEE869E-D366-B428-761A-461C6040F4F1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590FBDD2-F153-D20E-5C2A-C3A6577DAAEB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CA23ACC2-7E22-E481-D703-847F571850F7}"/>
              </a:ext>
            </a:extLst>
          </p:cNvPr>
          <p:cNvSpPr txBox="1"/>
          <p:nvPr/>
        </p:nvSpPr>
        <p:spPr>
          <a:xfrm>
            <a:off x="833399" y="536257"/>
            <a:ext cx="1177918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10. CREACIÓN DE  UNIDADES</a:t>
            </a:r>
          </a:p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ORGANIZATIVAS EN AD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74493311-DEA9-58A5-1791-C8DC7125CDCE}"/>
              </a:ext>
            </a:extLst>
          </p:cNvPr>
          <p:cNvSpPr txBox="1"/>
          <p:nvPr/>
        </p:nvSpPr>
        <p:spPr>
          <a:xfrm>
            <a:off x="706026" y="2105917"/>
            <a:ext cx="10913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crear unidades organizativas en AD y subir un pantallazo</a:t>
            </a:r>
          </a:p>
        </p:txBody>
      </p:sp>
    </p:spTree>
    <p:extLst>
      <p:ext uri="{BB962C8B-B14F-4D97-AF65-F5344CB8AC3E}">
        <p14:creationId xmlns:p14="http://schemas.microsoft.com/office/powerpoint/2010/main" val="1658221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203D1-311B-E092-2043-5091224C2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C70C60CA-31BC-C8AF-FF5A-0A86A4C70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7D189435-44E6-5627-86EA-88D71F16F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F50CC76B-11F9-AF4B-56D0-3CDDC0E49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97799790-63AE-6E5D-264B-9DAC76EDEE27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C715CDD7-CB14-049B-7D9B-168C2B130F76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3256F0B1-7B63-A579-430B-5CC952E268CD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0893354C-B231-65F4-0782-D504CAE87E94}"/>
              </a:ext>
            </a:extLst>
          </p:cNvPr>
          <p:cNvSpPr txBox="1"/>
          <p:nvPr/>
        </p:nvSpPr>
        <p:spPr>
          <a:xfrm>
            <a:off x="833399" y="536257"/>
            <a:ext cx="120084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11. UNIR EQUIPOS AL DOMINIO</a:t>
            </a:r>
          </a:p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 INSTALALACIÓN DE W10 ENTERPRISE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89FA32D8-5496-09A0-3086-DE9D60B41DD9}"/>
              </a:ext>
            </a:extLst>
          </p:cNvPr>
          <p:cNvSpPr txBox="1"/>
          <p:nvPr/>
        </p:nvSpPr>
        <p:spPr>
          <a:xfrm>
            <a:off x="706026" y="2105917"/>
            <a:ext cx="10913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instalar Windows 10 Enterprise y unir el equipo al dominio. Subir un pantallazo</a:t>
            </a:r>
          </a:p>
        </p:txBody>
      </p:sp>
    </p:spTree>
    <p:extLst>
      <p:ext uri="{BB962C8B-B14F-4D97-AF65-F5344CB8AC3E}">
        <p14:creationId xmlns:p14="http://schemas.microsoft.com/office/powerpoint/2010/main" val="1876968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02731-12DE-8D19-2E53-E5460C832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5629874C-7BA4-756E-393A-A4FA3B5EC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23F34104-0587-E617-A7CF-9E1C87D95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02930CC5-CA5B-A790-2842-32DD8A78A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BE62CA7D-CB1D-4F8F-F7CC-7831930A67EB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8221A7CC-99FB-122A-BE70-A8B7115E3DB9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17A9A9BF-473B-6697-ECA3-47B7AC63A82B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97FFF027-444B-6AA7-9962-AB9C03EA429F}"/>
              </a:ext>
            </a:extLst>
          </p:cNvPr>
          <p:cNvSpPr txBox="1"/>
          <p:nvPr/>
        </p:nvSpPr>
        <p:spPr>
          <a:xfrm>
            <a:off x="833399" y="536257"/>
            <a:ext cx="118545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12. CREAR UN SERVIDOR DNS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6E468256-D28B-FA95-8D65-39D723CF472D}"/>
              </a:ext>
            </a:extLst>
          </p:cNvPr>
          <p:cNvSpPr txBox="1"/>
          <p:nvPr/>
        </p:nvSpPr>
        <p:spPr>
          <a:xfrm>
            <a:off x="706026" y="1709410"/>
            <a:ext cx="10913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crear un servidor DNS y pegar un pantallazo.</a:t>
            </a:r>
          </a:p>
        </p:txBody>
      </p:sp>
    </p:spTree>
    <p:extLst>
      <p:ext uri="{BB962C8B-B14F-4D97-AF65-F5344CB8AC3E}">
        <p14:creationId xmlns:p14="http://schemas.microsoft.com/office/powerpoint/2010/main" val="2971912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C5390-4441-D5E5-0C94-1380A7580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FC2F0090-21B5-C8AC-9C45-357E28733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4B9738AE-4A00-4B47-6929-567F2D7F5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D5659E46-B506-C129-E346-ADB5A8E9D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520082A4-D9D4-CA00-F5B6-1111B7984576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853C54FD-E928-CD09-0415-99FF991760C3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DB95EDD1-3481-5F1D-B58B-17138335A103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BAC2BA0E-C9B6-3A61-52BF-FE37A74D2A91}"/>
              </a:ext>
            </a:extLst>
          </p:cNvPr>
          <p:cNvSpPr txBox="1"/>
          <p:nvPr/>
        </p:nvSpPr>
        <p:spPr>
          <a:xfrm>
            <a:off x="833399" y="536257"/>
            <a:ext cx="114649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13. REGISTRO DNS Y SUFIJO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555DDAEB-2C78-C854-C595-E5B1B236E640}"/>
              </a:ext>
            </a:extLst>
          </p:cNvPr>
          <p:cNvSpPr txBox="1"/>
          <p:nvPr/>
        </p:nvSpPr>
        <p:spPr>
          <a:xfrm>
            <a:off x="706026" y="2105917"/>
            <a:ext cx="10913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crear un registro DNS y subir un pantallazo.</a:t>
            </a:r>
          </a:p>
        </p:txBody>
      </p:sp>
    </p:spTree>
    <p:extLst>
      <p:ext uri="{BB962C8B-B14F-4D97-AF65-F5344CB8AC3E}">
        <p14:creationId xmlns:p14="http://schemas.microsoft.com/office/powerpoint/2010/main" val="2630964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E4129-D314-7BF7-B36A-5918A92B7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4360A454-DA0F-BE6D-4F08-777ED7DFD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D1D864EC-2375-FE27-D773-8664BBDBE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50EA8788-DDDC-0A3E-5F58-59D952A8A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A946A21D-5D9C-D027-D7F7-D1D3EE9419B4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ABDE9F3F-DCEB-A9CE-BF4D-5BB9C85840D0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D7C765BB-2599-1191-2015-D5F284243332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B1D67555-DC8E-E317-FD23-151B0B57AD7A}"/>
              </a:ext>
            </a:extLst>
          </p:cNvPr>
          <p:cNvSpPr txBox="1"/>
          <p:nvPr/>
        </p:nvSpPr>
        <p:spPr>
          <a:xfrm>
            <a:off x="833399" y="536257"/>
            <a:ext cx="99565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14. DHCP CREACIÓN Y</a:t>
            </a:r>
          </a:p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CONFIGURACIÓN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5ED0DA0A-A007-A395-B1CF-754BEE06FA7C}"/>
              </a:ext>
            </a:extLst>
          </p:cNvPr>
          <p:cNvSpPr txBox="1"/>
          <p:nvPr/>
        </p:nvSpPr>
        <p:spPr>
          <a:xfrm>
            <a:off x="706026" y="2105917"/>
            <a:ext cx="10913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 crear y configurar el DHCP y pegar un pantallazo</a:t>
            </a:r>
          </a:p>
        </p:txBody>
      </p:sp>
    </p:spTree>
    <p:extLst>
      <p:ext uri="{BB962C8B-B14F-4D97-AF65-F5344CB8AC3E}">
        <p14:creationId xmlns:p14="http://schemas.microsoft.com/office/powerpoint/2010/main" val="248722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FF988829-471A-EF28-E404-C06D8181B8A4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F27AABEE-BD33-E705-B8BD-B48819754DB9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1E9FD738-C8E3-A3D4-5AEB-A49C409F965A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FDAF78FF-966F-C96E-FF75-6973BB25D5A4}"/>
              </a:ext>
            </a:extLst>
          </p:cNvPr>
          <p:cNvSpPr txBox="1"/>
          <p:nvPr/>
        </p:nvSpPr>
        <p:spPr>
          <a:xfrm>
            <a:off x="833399" y="536257"/>
            <a:ext cx="1140889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1.CREACIÓN DE  USUARIOS </a:t>
            </a:r>
          </a:p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 GRUPOS.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3B0E32DA-0071-64AC-5522-8517F501EB96}"/>
              </a:ext>
            </a:extLst>
          </p:cNvPr>
          <p:cNvSpPr txBox="1"/>
          <p:nvPr/>
        </p:nvSpPr>
        <p:spPr>
          <a:xfrm>
            <a:off x="750347" y="2252035"/>
            <a:ext cx="10913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debéis crear usuarios y grupos en Windows Server. A continuación, tenéis que subir un pantallazo de los grupos y usuarios creados.</a:t>
            </a:r>
          </a:p>
        </p:txBody>
      </p:sp>
      <p:pic>
        <p:nvPicPr>
          <p:cNvPr id="7" name="Imagen 6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4D9CDA75-D56B-EA92-EAB9-CFF51009BD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359" t="4122" r="13078" b="10938"/>
          <a:stretch>
            <a:fillRect/>
          </a:stretch>
        </p:blipFill>
        <p:spPr>
          <a:xfrm>
            <a:off x="1027416" y="3037008"/>
            <a:ext cx="5745858" cy="4125107"/>
          </a:xfrm>
          <a:prstGeom prst="rect">
            <a:avLst/>
          </a:prstGeom>
        </p:spPr>
      </p:pic>
      <p:pic>
        <p:nvPicPr>
          <p:cNvPr id="5" name="Imagen 4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22A56424-DE83-037A-350A-D860427526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273" y="2982928"/>
            <a:ext cx="6462117" cy="456184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0E92E-57FA-9BF5-776E-E2EAD6C3A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ED97BD5D-6F1A-C9A9-B665-B588ADE643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00449256-810F-CF34-2F50-970E90C5D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C3E72885-7964-B401-436F-1037AB727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9BE202E5-0378-0DAD-0770-EE96FA1E19B2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E8678EBE-C6F2-903C-9877-E1EB92DF0D0D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032E5933-4CBF-A43D-320B-C7750C890450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CAFD42A3-84D9-FB65-2759-4030023858D1}"/>
              </a:ext>
            </a:extLst>
          </p:cNvPr>
          <p:cNvSpPr txBox="1"/>
          <p:nvPr/>
        </p:nvSpPr>
        <p:spPr>
          <a:xfrm>
            <a:off x="833399" y="536257"/>
            <a:ext cx="113527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2.PRIMER INICIO DE SESIÓN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BBBAA2E6-CFCD-0190-95FD-ACC6AA7AB445}"/>
              </a:ext>
            </a:extLst>
          </p:cNvPr>
          <p:cNvSpPr txBox="1"/>
          <p:nvPr/>
        </p:nvSpPr>
        <p:spPr>
          <a:xfrm>
            <a:off x="666251" y="1824278"/>
            <a:ext cx="10913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acceder por primera vea a un usuario estándar y hacer un pantallazo de que os pide el cambio de contraseña </a:t>
            </a:r>
          </a:p>
        </p:txBody>
      </p:sp>
      <p:pic>
        <p:nvPicPr>
          <p:cNvPr id="3" name="Imagen 2" descr="Imagen que contiene 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DBEFDC05-309C-CC03-2A50-231E1597EE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9501" y="2586362"/>
            <a:ext cx="8701531" cy="489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63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DC126-5911-D768-4895-7CB9145A9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4CB3A44D-77E9-C8F8-F435-4E3D0E2F1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83FB63E9-52D7-B52B-12FD-24217D1BA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82B88DB3-47F1-AAEC-51F5-EF2DC37A5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8AF0F9D3-545E-DFE1-2583-52184773F762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11C33457-E2E5-1865-29DC-F3CABE9C4D09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DBFBD552-D932-0452-2EDE-EEA180D8AD7A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2BA1184C-35C9-5492-0362-EDC507B3CA18}"/>
              </a:ext>
            </a:extLst>
          </p:cNvPr>
          <p:cNvSpPr txBox="1"/>
          <p:nvPr/>
        </p:nvSpPr>
        <p:spPr>
          <a:xfrm>
            <a:off x="833399" y="536257"/>
            <a:ext cx="92704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3.ACCESO REMOTO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3C216803-1922-87B0-0C04-FEE0DD517B3D}"/>
              </a:ext>
            </a:extLst>
          </p:cNvPr>
          <p:cNvSpPr txBox="1"/>
          <p:nvPr/>
        </p:nvSpPr>
        <p:spPr>
          <a:xfrm>
            <a:off x="666251" y="1824278"/>
            <a:ext cx="10913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subir un pantallazo del acceso remoto que creéis con vuestro ordenador y Windows server.</a:t>
            </a:r>
          </a:p>
        </p:txBody>
      </p:sp>
      <p:pic>
        <p:nvPicPr>
          <p:cNvPr id="9" name="Imagen 8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4CF24C32-C854-C0F9-19E3-38B3FBD0D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318" y="2824181"/>
            <a:ext cx="6718882" cy="4016121"/>
          </a:xfrm>
          <a:prstGeom prst="rect">
            <a:avLst/>
          </a:prstGeom>
        </p:spPr>
      </p:pic>
      <p:pic>
        <p:nvPicPr>
          <p:cNvPr id="10" name="Imagen 9" descr="Una captura de pantalla de una computadora&#10;&#10;El contenido generado por IA puede ser incorrecto.">
            <a:extLst>
              <a:ext uri="{FF2B5EF4-FFF2-40B4-BE49-F238E27FC236}">
                <a16:creationId xmlns:a16="http://schemas.microsoft.com/office/drawing/2014/main" id="{0B8948A4-1178-1E71-1EFD-A3A2AD70C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3599" y="2866077"/>
            <a:ext cx="7128731" cy="4009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74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6F455A-9BC5-B81C-0EF8-C220FE2EC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DD817DB1-2ABB-7F61-CF57-2705B2F87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7492E9F4-CC48-3528-7248-BC65AA729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AA93A00F-D79D-4615-E07F-2698F572C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5464ACE7-96AA-FAE5-04C3-F347D112CCF2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343AEBAE-4D7E-3243-D208-A250A31E9AE2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0C4F654B-7D90-59D0-A123-A79AE53FC065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993AB4EE-1C53-D6C0-EE3C-D1C9A7AEA64C}"/>
              </a:ext>
            </a:extLst>
          </p:cNvPr>
          <p:cNvSpPr txBox="1"/>
          <p:nvPr/>
        </p:nvSpPr>
        <p:spPr>
          <a:xfrm>
            <a:off x="833399" y="536257"/>
            <a:ext cx="97898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2.ACCESO REMOTO 2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D91C4935-CEE0-F6F0-B825-AC3A59251A42}"/>
              </a:ext>
            </a:extLst>
          </p:cNvPr>
          <p:cNvSpPr txBox="1"/>
          <p:nvPr/>
        </p:nvSpPr>
        <p:spPr>
          <a:xfrm>
            <a:off x="666251" y="1824278"/>
            <a:ext cx="10913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instalar Windows 10 en </a:t>
            </a:r>
            <a:r>
              <a:rPr lang="es-ES" sz="1600" dirty="0" err="1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Virtualbox</a:t>
            </a:r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 crear un acceso remoto en Windows server 2022.</a:t>
            </a:r>
          </a:p>
        </p:txBody>
      </p:sp>
      <p:pic>
        <p:nvPicPr>
          <p:cNvPr id="7" name="Imagen 6" descr="Una captura de pantalla de una computadora&#10;&#10;El contenido generado por IA puede ser incorrecto.">
            <a:extLst>
              <a:ext uri="{FF2B5EF4-FFF2-40B4-BE49-F238E27FC236}">
                <a16:creationId xmlns:a16="http://schemas.microsoft.com/office/drawing/2014/main" id="{AA0F8003-62DA-4AAB-010C-FE739F3E0DA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7468"/>
          <a:stretch>
            <a:fillRect/>
          </a:stretch>
        </p:blipFill>
        <p:spPr>
          <a:xfrm>
            <a:off x="181100" y="2806003"/>
            <a:ext cx="6302060" cy="4887340"/>
          </a:xfrm>
          <a:prstGeom prst="rect">
            <a:avLst/>
          </a:prstGeom>
        </p:spPr>
      </p:pic>
      <p:pic>
        <p:nvPicPr>
          <p:cNvPr id="9" name="Imagen 8" descr="Una captura de pantalla de una computadora&#10;&#10;El contenido generado por IA puede ser incorrecto.">
            <a:extLst>
              <a:ext uri="{FF2B5EF4-FFF2-40B4-BE49-F238E27FC236}">
                <a16:creationId xmlns:a16="http://schemas.microsoft.com/office/drawing/2014/main" id="{44A70B8A-4FBA-F0FC-9187-DD1F78B48E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3160" y="3110685"/>
            <a:ext cx="8089418" cy="455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52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13A56C-C833-9E05-8580-69BA68ECB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F532BE51-45B3-8B3A-1B4F-0F00BFA78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3E21BE2F-6F47-1A8F-A4E0-9E0B68621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5135B72F-58E8-703A-4087-A340F2449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791CC7A6-4DC7-A804-E2E8-6DDBF42560EA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78B60CC2-A703-4EA4-81C3-7FFBA0BFD437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4D654AF7-3962-FA49-A3BA-CD5F734E889C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851C9888-2A41-3C0B-C9F6-D77AC5826AAF}"/>
              </a:ext>
            </a:extLst>
          </p:cNvPr>
          <p:cNvSpPr txBox="1"/>
          <p:nvPr/>
        </p:nvSpPr>
        <p:spPr>
          <a:xfrm>
            <a:off x="833399" y="536257"/>
            <a:ext cx="113415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4.CONFIGURACIÓN DE RED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616D1A9D-8DF7-B3E1-489A-68A379322825}"/>
              </a:ext>
            </a:extLst>
          </p:cNvPr>
          <p:cNvSpPr txBox="1"/>
          <p:nvPr/>
        </p:nvSpPr>
        <p:spPr>
          <a:xfrm>
            <a:off x="666251" y="1824278"/>
            <a:ext cx="10913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instalar Windows 10 en </a:t>
            </a:r>
            <a:r>
              <a:rPr lang="es-ES" sz="1600" dirty="0" err="1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Virtualbox</a:t>
            </a:r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 crear un acceso remoto en Windows server 2022.</a:t>
            </a:r>
          </a:p>
        </p:txBody>
      </p:sp>
    </p:spTree>
    <p:extLst>
      <p:ext uri="{BB962C8B-B14F-4D97-AF65-F5344CB8AC3E}">
        <p14:creationId xmlns:p14="http://schemas.microsoft.com/office/powerpoint/2010/main" val="3826595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6E444-7E32-86D3-E64F-C8B26EFB6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CDB37394-D8A4-73ED-78BA-F423027B2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67D773E4-D611-A6BF-3D2C-7FB244653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4B84674B-5A08-0BEE-2A48-D7ED8F27A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D26A073A-B585-D497-3666-9F52C5150043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84D3B86-997A-F12B-1C69-8F8C44CC55A9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16EE8823-9D21-68EC-3CC1-7B543E0FA659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B186120F-F7D4-22E4-642C-94D6CA50110D}"/>
              </a:ext>
            </a:extLst>
          </p:cNvPr>
          <p:cNvSpPr txBox="1"/>
          <p:nvPr/>
        </p:nvSpPr>
        <p:spPr>
          <a:xfrm>
            <a:off x="833399" y="536257"/>
            <a:ext cx="121350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5. ROLES Y CARACTERISTICAS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161B8F8E-4F2E-9B4A-C399-3FE85AEA5973}"/>
              </a:ext>
            </a:extLst>
          </p:cNvPr>
          <p:cNvSpPr txBox="1"/>
          <p:nvPr/>
        </p:nvSpPr>
        <p:spPr>
          <a:xfrm>
            <a:off x="666251" y="1824278"/>
            <a:ext cx="10913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subir un pantallazo del acceso remoto que creéis con vuestro ordenador y Windows server.</a:t>
            </a:r>
          </a:p>
        </p:txBody>
      </p:sp>
    </p:spTree>
    <p:extLst>
      <p:ext uri="{BB962C8B-B14F-4D97-AF65-F5344CB8AC3E}">
        <p14:creationId xmlns:p14="http://schemas.microsoft.com/office/powerpoint/2010/main" val="1843225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F158F9-F899-07D1-93B2-747413321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A97915EA-2908-5213-5194-D71EB8F63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88529183-ADC5-F1B8-8C4F-12CA153B6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4D5980DB-B70E-366B-BD85-E376B2801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23F8DBD7-C809-A15B-AA42-2B4E2D4EF782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C5CAABD9-6086-1EB8-862A-52D26F2525A1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4EA315D7-F489-55F6-4097-7331E4821C1F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A20C3771-104F-71DB-4BF9-2A4D694D8054}"/>
              </a:ext>
            </a:extLst>
          </p:cNvPr>
          <p:cNvSpPr txBox="1"/>
          <p:nvPr/>
        </p:nvSpPr>
        <p:spPr>
          <a:xfrm>
            <a:off x="833399" y="536257"/>
            <a:ext cx="1057693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6. INSTALACIÓN ACTIVE </a:t>
            </a:r>
          </a:p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DIRECTORY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EB870D24-D51F-1CDF-DB55-1D2B0CEA75C4}"/>
              </a:ext>
            </a:extLst>
          </p:cNvPr>
          <p:cNvSpPr txBox="1"/>
          <p:nvPr/>
        </p:nvSpPr>
        <p:spPr>
          <a:xfrm>
            <a:off x="758309" y="2296358"/>
            <a:ext cx="10913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realizar la instalación de AD y subir un pantallazo</a:t>
            </a:r>
          </a:p>
        </p:txBody>
      </p:sp>
    </p:spTree>
    <p:extLst>
      <p:ext uri="{BB962C8B-B14F-4D97-AF65-F5344CB8AC3E}">
        <p14:creationId xmlns:p14="http://schemas.microsoft.com/office/powerpoint/2010/main" val="994476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5C7CD-E93E-9360-220A-BF2EBF3B2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6498A5B3-71A2-EEB4-69D2-AF194C195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2759869"/>
            <a:ext cx="6462117" cy="22860"/>
          </a:xfrm>
          <a:prstGeom prst="rect">
            <a:avLst/>
          </a:prstGeom>
        </p:spPr>
      </p:pic>
      <p:pic>
        <p:nvPicPr>
          <p:cNvPr id="16" name="Image 3" descr="preencoded.png">
            <a:extLst>
              <a:ext uri="{FF2B5EF4-FFF2-40B4-BE49-F238E27FC236}">
                <a16:creationId xmlns:a16="http://schemas.microsoft.com/office/drawing/2014/main" id="{C6844AE3-B500-221F-C639-210C5933B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4241125"/>
            <a:ext cx="6462117" cy="22860"/>
          </a:xfrm>
          <a:prstGeom prst="rect">
            <a:avLst/>
          </a:prstGeom>
        </p:spPr>
      </p:pic>
      <p:pic>
        <p:nvPicPr>
          <p:cNvPr id="24" name="Image 5" descr="preencoded.png">
            <a:extLst>
              <a:ext uri="{FF2B5EF4-FFF2-40B4-BE49-F238E27FC236}">
                <a16:creationId xmlns:a16="http://schemas.microsoft.com/office/drawing/2014/main" id="{1BF9E16C-DA6D-5E9C-F505-2FA2BDFA0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974" y="5722382"/>
            <a:ext cx="6462117" cy="22860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8C455A69-703D-B8AB-8ED3-CDAECE1B8012}"/>
              </a:ext>
            </a:extLst>
          </p:cNvPr>
          <p:cNvSpPr/>
          <p:nvPr/>
        </p:nvSpPr>
        <p:spPr>
          <a:xfrm>
            <a:off x="12901094" y="-25360"/>
            <a:ext cx="1671484" cy="8209240"/>
          </a:xfrm>
          <a:prstGeom prst="rect">
            <a:avLst/>
          </a:prstGeom>
          <a:solidFill>
            <a:srgbClr val="D724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2C7DF424-B301-7B2A-6289-82D49238E22F}"/>
              </a:ext>
            </a:extLst>
          </p:cNvPr>
          <p:cNvSpPr/>
          <p:nvPr/>
        </p:nvSpPr>
        <p:spPr>
          <a:xfrm>
            <a:off x="12684782" y="-25360"/>
            <a:ext cx="550608" cy="8209240"/>
          </a:xfrm>
          <a:prstGeom prst="rect">
            <a:avLst/>
          </a:prstGeom>
          <a:solidFill>
            <a:srgbClr val="F699C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77CCA599-0546-61E8-0624-3F4126703F1D}"/>
              </a:ext>
            </a:extLst>
          </p:cNvPr>
          <p:cNvSpPr/>
          <p:nvPr/>
        </p:nvSpPr>
        <p:spPr>
          <a:xfrm>
            <a:off x="11829378" y="-25360"/>
            <a:ext cx="1071716" cy="8209240"/>
          </a:xfrm>
          <a:prstGeom prst="rect">
            <a:avLst/>
          </a:prstGeom>
          <a:solidFill>
            <a:srgbClr val="8CC6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CuadroTexto 3">
            <a:extLst>
              <a:ext uri="{FF2B5EF4-FFF2-40B4-BE49-F238E27FC236}">
                <a16:creationId xmlns:a16="http://schemas.microsoft.com/office/drawing/2014/main" id="{BC178096-D315-90B1-181B-A9C252BE7D5C}"/>
              </a:ext>
            </a:extLst>
          </p:cNvPr>
          <p:cNvSpPr txBox="1"/>
          <p:nvPr/>
        </p:nvSpPr>
        <p:spPr>
          <a:xfrm>
            <a:off x="833399" y="536257"/>
            <a:ext cx="114120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ACTIVIDAD 7. CREACIÓN DE USUARIOS</a:t>
            </a:r>
          </a:p>
          <a:p>
            <a:pPr defTabSz="609585"/>
            <a:r>
              <a:rPr lang="es-ES" sz="4800" dirty="0">
                <a:solidFill>
                  <a:srgbClr val="F699C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EN ACTIVE DIRECTORY</a:t>
            </a:r>
          </a:p>
        </p:txBody>
      </p:sp>
      <p:sp>
        <p:nvSpPr>
          <p:cNvPr id="31" name="CuadroTexto 10">
            <a:extLst>
              <a:ext uri="{FF2B5EF4-FFF2-40B4-BE49-F238E27FC236}">
                <a16:creationId xmlns:a16="http://schemas.microsoft.com/office/drawing/2014/main" id="{8587C49E-201D-68D8-33F3-2A81606FD81B}"/>
              </a:ext>
            </a:extLst>
          </p:cNvPr>
          <p:cNvSpPr txBox="1"/>
          <p:nvPr/>
        </p:nvSpPr>
        <p:spPr>
          <a:xfrm>
            <a:off x="706026" y="2105917"/>
            <a:ext cx="10913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160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Siguiendo las instrucciones del profesor tenéis que crear en AD usuarios y pegar un pantallazo.</a:t>
            </a:r>
          </a:p>
        </p:txBody>
      </p:sp>
    </p:spTree>
    <p:extLst>
      <p:ext uri="{BB962C8B-B14F-4D97-AF65-F5344CB8AC3E}">
        <p14:creationId xmlns:p14="http://schemas.microsoft.com/office/powerpoint/2010/main" val="147655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CEAC FP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002F86"/>
      </a:accent1>
      <a:accent2>
        <a:srgbClr val="FF8300"/>
      </a:accent2>
      <a:accent3>
        <a:srgbClr val="08CCAD"/>
      </a:accent3>
      <a:accent4>
        <a:srgbClr val="85D3FF"/>
      </a:accent4>
      <a:accent5>
        <a:srgbClr val="F699CB"/>
      </a:accent5>
      <a:accent6>
        <a:srgbClr val="FFE6CC"/>
      </a:accent6>
      <a:hlink>
        <a:srgbClr val="467886"/>
      </a:hlink>
      <a:folHlink>
        <a:srgbClr val="96607D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426</Words>
  <Application>Microsoft Office PowerPoint</Application>
  <PresentationFormat>Personalizado</PresentationFormat>
  <Paragraphs>54</Paragraphs>
  <Slides>16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Calibri</vt:lpstr>
      <vt:lpstr>Arial</vt:lpstr>
      <vt:lpstr>Calibri Light</vt:lpstr>
      <vt:lpstr>Poppins SemiBold</vt:lpstr>
      <vt:lpstr>Poppins</vt:lpstr>
      <vt:lpstr>Office Theme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irene magar</dc:creator>
  <cp:lastModifiedBy>RODRIGO MENENDEZ MOLINA</cp:lastModifiedBy>
  <cp:revision>15</cp:revision>
  <dcterms:created xsi:type="dcterms:W3CDTF">2025-10-19T11:28:07Z</dcterms:created>
  <dcterms:modified xsi:type="dcterms:W3CDTF">2025-11-18T12:45:20Z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2025-10-19T11:34:56Z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baebe467-47d5-48b9-8830-0d54fa0099cf</vt:lpwstr>
  </property>
  <property fmtid="{D5CDD505-2E9C-101B-9397-08002B2CF9AE}" pid="7" name="MSIP_Label_defa4170-0d19-0005-0004-bc88714345d2_ActionId">
    <vt:lpwstr>b96c8090-2ab9-4bfd-9b54-a6ddfa6de131</vt:lpwstr>
  </property>
  <property fmtid="{D5CDD505-2E9C-101B-9397-08002B2CF9AE}" pid="8" name="MSIP_Label_defa4170-0d19-0005-0004-bc88714345d2_ContentBits">
    <vt:lpwstr>0</vt:lpwstr>
  </property>
  <property fmtid="{D5CDD505-2E9C-101B-9397-08002B2CF9AE}" pid="9" name="MSIP_Label_defa4170-0d19-0005-0004-bc88714345d2_Tag">
    <vt:lpwstr>10, 3, 0, 1</vt:lpwstr>
  </property>
</Properties>
</file>

<file path=docProps/thumbnail.jpeg>
</file>